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66FF99"/>
    <a:srgbClr val="00FF00"/>
    <a:srgbClr val="99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17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1121642" y="697860"/>
            <a:ext cx="825436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タイトル</a:t>
            </a: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1465135" y="1903304"/>
            <a:ext cx="808829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項目</a:t>
            </a:r>
            <a:r>
              <a:rPr kumimoji="1" lang="ja-JP" altLang="en-US" sz="200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・テキスト</a:t>
            </a:r>
            <a:endParaRPr kumimoji="1" lang="ja-JP" altLang="en-US" sz="2000" dirty="0">
              <a:latin typeface="HG正楷書体-PRO" panose="03000600000000000000" pitchFamily="66" charset="-128"/>
              <a:ea typeface="HG正楷書体-PRO" panose="03000600000000000000" pitchFamily="66" charset="-128"/>
            </a:endParaRPr>
          </a:p>
        </p:txBody>
      </p:sp>
      <p:sp>
        <p:nvSpPr>
          <p:cNvPr id="430" name="二等辺三角形 429"/>
          <p:cNvSpPr/>
          <p:nvPr/>
        </p:nvSpPr>
        <p:spPr>
          <a:xfrm rot="5400000">
            <a:off x="428997" y="751359"/>
            <a:ext cx="775738" cy="668740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1" name="二等辺三角形 430"/>
          <p:cNvSpPr/>
          <p:nvPr/>
        </p:nvSpPr>
        <p:spPr>
          <a:xfrm rot="5400000">
            <a:off x="950204" y="1932271"/>
            <a:ext cx="420022" cy="362088"/>
          </a:xfrm>
          <a:prstGeom prst="triangle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2" name="テキスト ボックス 431"/>
          <p:cNvSpPr txBox="1"/>
          <p:nvPr/>
        </p:nvSpPr>
        <p:spPr>
          <a:xfrm>
            <a:off x="1465135" y="2600917"/>
            <a:ext cx="808829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項目・テキスト</a:t>
            </a:r>
          </a:p>
        </p:txBody>
      </p:sp>
      <p:sp>
        <p:nvSpPr>
          <p:cNvPr id="433" name="二等辺三角形 432"/>
          <p:cNvSpPr/>
          <p:nvPr/>
        </p:nvSpPr>
        <p:spPr>
          <a:xfrm rot="5400000">
            <a:off x="950204" y="2629884"/>
            <a:ext cx="420022" cy="362088"/>
          </a:xfrm>
          <a:prstGeom prst="triangle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4" name="テキスト ボックス 433"/>
          <p:cNvSpPr txBox="1"/>
          <p:nvPr/>
        </p:nvSpPr>
        <p:spPr>
          <a:xfrm>
            <a:off x="1465135" y="3295447"/>
            <a:ext cx="808829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項目・テキスト</a:t>
            </a:r>
          </a:p>
        </p:txBody>
      </p:sp>
      <p:sp>
        <p:nvSpPr>
          <p:cNvPr id="435" name="二等辺三角形 434"/>
          <p:cNvSpPr/>
          <p:nvPr/>
        </p:nvSpPr>
        <p:spPr>
          <a:xfrm rot="5400000">
            <a:off x="950204" y="3324414"/>
            <a:ext cx="420022" cy="362088"/>
          </a:xfrm>
          <a:prstGeom prst="triangle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73216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120</TotalTime>
  <Words>10</Words>
  <Application>Microsoft Office PowerPoint</Application>
  <PresentationFormat>A4 210 x 297 mm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HG正楷書体-PRO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16</cp:revision>
  <dcterms:created xsi:type="dcterms:W3CDTF">2017-03-10T02:17:49Z</dcterms:created>
  <dcterms:modified xsi:type="dcterms:W3CDTF">2017-03-10T07:13:48Z</dcterms:modified>
</cp:coreProperties>
</file>

<file path=docProps/thumbnail.jpeg>
</file>